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gif" ContentType="image/gi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  <p:sldId id="256" r:id="rId4"/>
    <p:sldId id="267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9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62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453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12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3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3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95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1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8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721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84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32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9D5F5-DA5A-6C40-A223-F433F70DA848}" type="datetimeFigureOut">
              <a:rPr lang="de-DE" smtClean="0"/>
              <a:t>07.06.13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0305B-B4B4-AC4E-92C7-55234AEFE4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26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85800" y="274639"/>
            <a:ext cx="7772400" cy="60915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 smtClean="0"/>
              <a:t>Internationale Fachkonferenz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zur Umsetzung der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VN-Behindertenrechts-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b="1" dirty="0" err="1" smtClean="0"/>
              <a:t>konvention</a:t>
            </a:r>
            <a:r>
              <a:rPr lang="de-DE" b="1" dirty="0" smtClean="0"/>
              <a:t>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in der Praxis 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Diakonie RWL 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Evangelische Fachhochschule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sv-SE" b="1" dirty="0" smtClean="0"/>
              <a:t>RWL, Bochum, 6.–8. Juni 2013 </a:t>
            </a:r>
            <a:r>
              <a:rPr lang="sv-SE" dirty="0" smtClean="0"/>
              <a:t> 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3244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/>
              <a:t>Samstag 8. Juni 2013 – Inklusive Hochschule</a:t>
            </a:r>
            <a:endParaRPr lang="de-DE" sz="2400" dirty="0"/>
          </a:p>
          <a:p>
            <a:pPr marL="0" indent="0" algn="ctr">
              <a:buNone/>
            </a:pPr>
            <a:r>
              <a:rPr lang="de-DE" sz="2400" b="1" dirty="0"/>
              <a:t>Workshop-Phase 1 von 11.30 bis 13.30 Uhr</a:t>
            </a:r>
            <a:endParaRPr lang="de-DE" sz="2400" dirty="0"/>
          </a:p>
          <a:p>
            <a:pPr marL="0" indent="0" algn="ctr">
              <a:buNone/>
            </a:pPr>
            <a:r>
              <a:rPr lang="de-DE" b="1" dirty="0"/>
              <a:t> </a:t>
            </a:r>
            <a:endParaRPr lang="de-DE" dirty="0"/>
          </a:p>
          <a:p>
            <a:pPr marL="0" indent="0" algn="ctr">
              <a:buNone/>
            </a:pPr>
            <a:r>
              <a:rPr lang="de-DE" b="1" dirty="0"/>
              <a:t>Barrierefreie Hochschule: </a:t>
            </a:r>
            <a:endParaRPr lang="de-DE" b="1" dirty="0" smtClean="0"/>
          </a:p>
          <a:p>
            <a:pPr marL="0" indent="0" algn="ctr">
              <a:buNone/>
            </a:pPr>
            <a:r>
              <a:rPr lang="de-DE" b="1" dirty="0" smtClean="0"/>
              <a:t>Projekt </a:t>
            </a:r>
            <a:r>
              <a:rPr lang="de-DE" b="1" dirty="0"/>
              <a:t>„Auf dem Weg zu einer barrierefreien EFH RWL“ und „Barrierefreie EFH Nürnberg</a:t>
            </a:r>
            <a:r>
              <a:rPr lang="de-DE" b="1" dirty="0" smtClean="0"/>
              <a:t>“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2400" b="1" dirty="0"/>
              <a:t>Thomas Neu (M.A.), EFH RWL und Prof. Dr. Dieter Lotz</a:t>
            </a:r>
            <a:endParaRPr lang="de-DE" sz="2400" dirty="0"/>
          </a:p>
          <a:p>
            <a:endParaRPr lang="de-DE" dirty="0"/>
          </a:p>
        </p:txBody>
      </p:sp>
      <p:pic>
        <p:nvPicPr>
          <p:cNvPr id="5" name="Bild 4" descr="ttp://www.efh-bochum.de/brk/images/inklusion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095" y="274638"/>
            <a:ext cx="2543810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320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19032"/>
            <a:ext cx="7772400" cy="1470025"/>
          </a:xfrm>
        </p:spPr>
        <p:txBody>
          <a:bodyPr/>
          <a:lstStyle/>
          <a:p>
            <a:r>
              <a:rPr lang="de-DE" u="sng" dirty="0" err="1" smtClean="0"/>
              <a:t>Evanglische</a:t>
            </a:r>
            <a:r>
              <a:rPr lang="de-DE" u="sng" dirty="0" smtClean="0"/>
              <a:t> Fachhochschule Rheinland-Westfalen-Lippe </a:t>
            </a:r>
            <a:endParaRPr lang="de-DE" u="sng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3181" y="2841935"/>
            <a:ext cx="6400800" cy="1752600"/>
          </a:xfrm>
        </p:spPr>
        <p:txBody>
          <a:bodyPr>
            <a:noAutofit/>
          </a:bodyPr>
          <a:lstStyle/>
          <a:p>
            <a:r>
              <a:rPr lang="de-DE" sz="4400" dirty="0" smtClean="0">
                <a:solidFill>
                  <a:schemeClr val="tx1"/>
                </a:solidFill>
              </a:rPr>
              <a:t>Ausblick auf kommende Prozesse und Entwicklungen</a:t>
            </a:r>
          </a:p>
          <a:p>
            <a:endParaRPr lang="de-DE" sz="800" dirty="0" smtClean="0">
              <a:solidFill>
                <a:schemeClr val="tx1"/>
              </a:solidFill>
            </a:endParaRPr>
          </a:p>
          <a:p>
            <a:r>
              <a:rPr lang="de-DE" sz="3600" dirty="0" smtClean="0">
                <a:solidFill>
                  <a:schemeClr val="tx1"/>
                </a:solidFill>
              </a:rPr>
              <a:t>Thomas Neu</a:t>
            </a:r>
            <a:endParaRPr lang="de-DE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14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/>
              <a:t>Ausblick auf kommende Prozesse und Entwicklungen</a:t>
            </a:r>
            <a:br>
              <a:rPr lang="de-DE" u="sng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4400" b="1" dirty="0" smtClean="0"/>
              <a:t>			Themen:</a:t>
            </a:r>
          </a:p>
          <a:p>
            <a:pPr marL="0" indent="0" algn="ctr">
              <a:buNone/>
            </a:pPr>
            <a:endParaRPr lang="de-DE" dirty="0" smtClean="0"/>
          </a:p>
          <a:p>
            <a:pPr algn="ctr"/>
            <a:r>
              <a:rPr lang="de-DE" dirty="0" smtClean="0"/>
              <a:t>Technik und Gebäude</a:t>
            </a:r>
          </a:p>
          <a:p>
            <a:pPr marL="0" indent="0" algn="ctr">
              <a:buNone/>
            </a:pPr>
            <a:endParaRPr lang="de-DE" dirty="0" smtClean="0"/>
          </a:p>
          <a:p>
            <a:pPr algn="ctr"/>
            <a:r>
              <a:rPr lang="de-DE" dirty="0" smtClean="0"/>
              <a:t>Ansprechpartner/-stellen und Funktionen</a:t>
            </a:r>
          </a:p>
          <a:p>
            <a:pPr marL="0" indent="0" algn="ctr">
              <a:buNone/>
            </a:pPr>
            <a:endParaRPr lang="de-DE" dirty="0" smtClean="0"/>
          </a:p>
          <a:p>
            <a:pPr algn="ctr"/>
            <a:r>
              <a:rPr lang="de-DE" dirty="0" smtClean="0"/>
              <a:t>Barrierefreie Didaktik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4977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/>
              <a:t>Ausblick auf kommende Prozesse und Entwicklungen</a:t>
            </a:r>
            <a:br>
              <a:rPr lang="de-DE" u="sng" dirty="0"/>
            </a:b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86130"/>
            <a:ext cx="8229600" cy="484003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6000" b="1" dirty="0" smtClean="0"/>
              <a:t>Themen</a:t>
            </a:r>
            <a:r>
              <a:rPr lang="de-DE" sz="16000" b="1" dirty="0" smtClean="0"/>
              <a:t>:</a:t>
            </a:r>
          </a:p>
          <a:p>
            <a:pPr marL="0" indent="0" algn="ctr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sz="11200" b="1" u="sng" dirty="0" smtClean="0"/>
              <a:t>Technik und Gebäude</a:t>
            </a:r>
          </a:p>
          <a:p>
            <a:r>
              <a:rPr lang="de-DE" sz="11200" dirty="0" smtClean="0"/>
              <a:t>Neuer Internetauftritt bzw. Homepage der EFH RWL</a:t>
            </a:r>
          </a:p>
          <a:p>
            <a:endParaRPr lang="de-DE" sz="11200" dirty="0" smtClean="0"/>
          </a:p>
          <a:p>
            <a:r>
              <a:rPr lang="de-DE" sz="11200" dirty="0" smtClean="0"/>
              <a:t>Erweiterung des neuen Leitsystems</a:t>
            </a:r>
          </a:p>
          <a:p>
            <a:endParaRPr lang="de-DE" sz="11200" dirty="0" smtClean="0"/>
          </a:p>
          <a:p>
            <a:r>
              <a:rPr lang="de-DE" sz="11200" dirty="0" smtClean="0"/>
              <a:t>Barrierefreies Vordruck und Formularwesen – Campus Managementsystem als dialogorientiertes Serviceverfahren</a:t>
            </a:r>
          </a:p>
          <a:p>
            <a:endParaRPr lang="de-DE" sz="11200" dirty="0" smtClean="0"/>
          </a:p>
          <a:p>
            <a:r>
              <a:rPr lang="de-DE" sz="11200" dirty="0" smtClean="0"/>
              <a:t>Sanitärsituation für behinderte Studierende (und behinderte Lehrende)</a:t>
            </a:r>
          </a:p>
          <a:p>
            <a:endParaRPr lang="de-DE" sz="12800" dirty="0" smtClean="0"/>
          </a:p>
        </p:txBody>
      </p:sp>
    </p:spTree>
    <p:extLst>
      <p:ext uri="{BB962C8B-B14F-4D97-AF65-F5344CB8AC3E}">
        <p14:creationId xmlns:p14="http://schemas.microsoft.com/office/powerpoint/2010/main" val="4230580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Ausblick auf kommende Prozesse und Entwicklungen</a:t>
            </a:r>
            <a:br>
              <a:rPr lang="de-DE" u="sng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01124"/>
            <a:ext cx="8229600" cy="48250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1200" b="1" u="sng" dirty="0" smtClean="0"/>
              <a:t>Ansprechpartner/Stellen und Funktionen:</a:t>
            </a:r>
          </a:p>
          <a:p>
            <a:r>
              <a:rPr lang="de-DE" sz="11200" dirty="0" smtClean="0"/>
              <a:t>Abstimmungsprozesse und Kooperationen mit:                - Akademischen Förderungswerk Bochum (AKAFÖ) /  - Beratungszentrum zur Inklusion  Behinderter (BZI),  - Ruhruniversität Bochum-Servicezentrum für   			 behinderte Studierende (SBZ),                                                                                    - ggf. TU Dortmund – Behinderung und Studium 	(</a:t>
            </a:r>
            <a:r>
              <a:rPr lang="de-DE" sz="11200" dirty="0" err="1" smtClean="0"/>
              <a:t>DoBuS</a:t>
            </a:r>
            <a:r>
              <a:rPr lang="de-DE" sz="11200" dirty="0" smtClean="0"/>
              <a:t>)</a:t>
            </a:r>
          </a:p>
          <a:p>
            <a:endParaRPr lang="de-DE" dirty="0"/>
          </a:p>
          <a:p>
            <a:r>
              <a:rPr lang="de-DE" sz="11200" dirty="0" smtClean="0"/>
              <a:t>Gesonderte Anlaufstelle für chronisch Kranke und behinderte Studierende </a:t>
            </a:r>
            <a:r>
              <a:rPr lang="de-DE" sz="11200" dirty="0" err="1" smtClean="0"/>
              <a:t>i.V.m</a:t>
            </a:r>
            <a:r>
              <a:rPr lang="de-DE" sz="11200" dirty="0" smtClean="0"/>
              <a:t>. BISS (Beratung und Information für Studierende und Studieninteressierte)</a:t>
            </a:r>
          </a:p>
          <a:p>
            <a:endParaRPr lang="de-DE" dirty="0" smtClean="0"/>
          </a:p>
          <a:p>
            <a:r>
              <a:rPr lang="de-DE" sz="11200" dirty="0" smtClean="0"/>
              <a:t>Wechsel der Behindertenbeauftragten (derzeit Frau Prof. Dr. </a:t>
            </a:r>
            <a:r>
              <a:rPr lang="de-DE" sz="11200" dirty="0" err="1" smtClean="0"/>
              <a:t>Degener</a:t>
            </a:r>
            <a:r>
              <a:rPr lang="de-DE" sz="11200" dirty="0" smtClean="0"/>
              <a:t>)</a:t>
            </a:r>
          </a:p>
          <a:p>
            <a:endParaRPr lang="de-DE" sz="9600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3851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 smtClean="0"/>
              <a:t>Ausblick auf kommende Prozesse und Entwicklungen</a:t>
            </a:r>
            <a:br>
              <a:rPr lang="de-DE" u="sng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u="sng" dirty="0" err="1" smtClean="0"/>
              <a:t>Barrierearme</a:t>
            </a:r>
            <a:r>
              <a:rPr lang="de-DE" b="1" u="sng" dirty="0" smtClean="0"/>
              <a:t>/ barrierefreie Didaktik an der EFH RWL</a:t>
            </a:r>
          </a:p>
          <a:p>
            <a:r>
              <a:rPr lang="de-DE" dirty="0" smtClean="0"/>
              <a:t>Umbau aller Lehrveranstaltungsräume (Medien und </a:t>
            </a:r>
            <a:r>
              <a:rPr lang="de-DE" dirty="0" err="1" smtClean="0"/>
              <a:t>barrierearm</a:t>
            </a:r>
            <a:r>
              <a:rPr lang="de-DE" dirty="0" smtClean="0"/>
              <a:t> / barrierefrei)</a:t>
            </a:r>
          </a:p>
          <a:p>
            <a:endParaRPr lang="de-DE" dirty="0" smtClean="0"/>
          </a:p>
          <a:p>
            <a:r>
              <a:rPr lang="de-DE" dirty="0" smtClean="0"/>
              <a:t>Weiterbildungsangebote für Lehrende</a:t>
            </a:r>
          </a:p>
          <a:p>
            <a:pPr marL="0" indent="0">
              <a:buNone/>
            </a:pPr>
            <a:r>
              <a:rPr lang="de-DE" dirty="0"/>
              <a:t> </a:t>
            </a:r>
            <a:endParaRPr lang="de-DE" dirty="0" smtClean="0"/>
          </a:p>
          <a:p>
            <a:r>
              <a:rPr lang="de-DE" dirty="0" smtClean="0"/>
              <a:t>......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713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Macintosh PowerPoint</Application>
  <PresentationFormat>Bildschirmpräsentation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Office-Design</vt:lpstr>
      <vt:lpstr>PowerPoint-Präsentation</vt:lpstr>
      <vt:lpstr>PowerPoint-Präsentation</vt:lpstr>
      <vt:lpstr>Evanglische Fachhochschule Rheinland-Westfalen-Lippe </vt:lpstr>
      <vt:lpstr>Ausblick auf kommende Prozesse und Entwicklungen </vt:lpstr>
      <vt:lpstr>Ausblick auf kommende Prozesse und Entwicklungen </vt:lpstr>
      <vt:lpstr>Ausblick auf kommende Prozesse und Entwicklungen </vt:lpstr>
      <vt:lpstr>Ausblick auf kommende Prozesse und Entwicklungen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Evanglische Fachhochschule Rheinland-Westfalen-Lippe </dc:title>
  <dc:creator>Thomas Neu</dc:creator>
  <cp:lastModifiedBy>Thomas Neu</cp:lastModifiedBy>
  <cp:revision>23</cp:revision>
  <cp:lastPrinted>2013-06-07T15:46:15Z</cp:lastPrinted>
  <dcterms:created xsi:type="dcterms:W3CDTF">2013-06-07T14:17:32Z</dcterms:created>
  <dcterms:modified xsi:type="dcterms:W3CDTF">2013-06-07T21:20:51Z</dcterms:modified>
</cp:coreProperties>
</file>