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gif" ContentType="image/gi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70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75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21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01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51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42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59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57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38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2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96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72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7F761-D98C-5B4A-A7F2-787590F6B86E}" type="datetimeFigureOut">
              <a:rPr lang="de-DE" smtClean="0"/>
              <a:t>08.06.13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E77D-66E4-3C4D-86E6-C2490A8E5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62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Internationale Fachkonferenz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zur Umsetzung der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VN-Behindertenrechts-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b="1" dirty="0" err="1" smtClean="0"/>
              <a:t>konvention</a:t>
            </a:r>
            <a:r>
              <a:rPr lang="de-DE" b="1" dirty="0" smtClean="0"/>
              <a:t>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in der Praxis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Diakonie RWL 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Evangelische Fachhochschule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sv-SE" b="1" dirty="0" smtClean="0"/>
              <a:t>RWL, Bochum, 6.–8. Juni 2013 </a:t>
            </a:r>
            <a:r>
              <a:rPr lang="sv-SE" dirty="0" smtClean="0"/>
              <a:t> 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9382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Anbringen eines Außenaufzuges am Dozententrakt plus Kernsanierung und Aufstockung des Gebäudes</a:t>
            </a:r>
          </a:p>
          <a:p>
            <a:r>
              <a:rPr lang="de-DE" dirty="0" smtClean="0"/>
              <a:t>Einrichten behindertengerechter Toiletten</a:t>
            </a:r>
          </a:p>
          <a:p>
            <a:r>
              <a:rPr lang="de-DE" dirty="0" smtClean="0"/>
              <a:t>Verbesserung der Beleuchtungssituation im Gebäude</a:t>
            </a:r>
          </a:p>
          <a:p>
            <a:r>
              <a:rPr lang="de-DE" dirty="0" smtClean="0"/>
              <a:t>Abbau von Hindernissen im Gebäude, Treppen und Türen sowie dem Parkplatz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1474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Einsatz von Leitsystemen, neue Beschilderung, farbliche Gestaltung kontrastreich</a:t>
            </a:r>
          </a:p>
          <a:p>
            <a:r>
              <a:rPr lang="de-DE" dirty="0" smtClean="0"/>
              <a:t>Bibliotheks</a:t>
            </a:r>
            <a:r>
              <a:rPr lang="de-DE" dirty="0"/>
              <a:t>u</a:t>
            </a:r>
            <a:r>
              <a:rPr lang="de-DE" dirty="0" smtClean="0"/>
              <a:t>mbau, d.h. Serviceportal, behindertengerechte Arbeitsstationen, Gruppenarbeitsraum mit 21 PC-Arbeitsplätzen, Selbstbuchungssystem mit RFID-Technik (Radio </a:t>
            </a:r>
            <a:r>
              <a:rPr lang="de-DE" dirty="0" err="1" smtClean="0"/>
              <a:t>Frequency</a:t>
            </a:r>
            <a:r>
              <a:rPr lang="de-DE" dirty="0" smtClean="0"/>
              <a:t> </a:t>
            </a:r>
            <a:r>
              <a:rPr lang="de-DE" dirty="0" err="1" smtClean="0"/>
              <a:t>Identification</a:t>
            </a:r>
            <a:r>
              <a:rPr lang="de-DE" dirty="0" smtClean="0"/>
              <a:t>), Netzanschlüssen,      W-LAN, Rückgabeautomat außerhalb Öffnungszeit </a:t>
            </a:r>
            <a:r>
              <a:rPr lang="de-DE" smtClean="0"/>
              <a:t>und Kopierbereich</a:t>
            </a:r>
            <a:endParaRPr lang="de-DE" dirty="0" smtClean="0"/>
          </a:p>
          <a:p>
            <a:r>
              <a:rPr lang="de-DE" dirty="0" smtClean="0"/>
              <a:t>Entwicklung eines Campusführers für behinderte und chronisch kranke Studierende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9925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Umgesetzte </a:t>
            </a:r>
            <a:r>
              <a:rPr lang="de-DE" dirty="0"/>
              <a:t>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Einbeziehung der Studierenden im Studium (Projekt) durch Erkundungen sowie durch Hausarbeiten zu den Themen:</a:t>
            </a:r>
          </a:p>
          <a:p>
            <a:pPr marL="0" indent="0">
              <a:buNone/>
            </a:pPr>
            <a:r>
              <a:rPr lang="de-DE" dirty="0" smtClean="0"/>
              <a:t>	Z.B.:</a:t>
            </a:r>
          </a:p>
          <a:p>
            <a:pPr lvl="1"/>
            <a:r>
              <a:rPr lang="de-DE" dirty="0" smtClean="0"/>
              <a:t>Barrierefreie Homepage</a:t>
            </a:r>
          </a:p>
          <a:p>
            <a:pPr lvl="1"/>
            <a:r>
              <a:rPr lang="de-DE" dirty="0" smtClean="0"/>
              <a:t>Barrierefreies Vordruck- und Formularwesen</a:t>
            </a:r>
          </a:p>
          <a:p>
            <a:pPr lvl="1"/>
            <a:r>
              <a:rPr lang="de-DE" dirty="0" smtClean="0"/>
              <a:t>Barrierefreie Didaktik</a:t>
            </a:r>
          </a:p>
          <a:p>
            <a:pPr lvl="1"/>
            <a:r>
              <a:rPr lang="de-DE" dirty="0" smtClean="0"/>
              <a:t>Campusführer für behinderte und chronis</a:t>
            </a:r>
            <a:r>
              <a:rPr lang="de-DE" dirty="0"/>
              <a:t>ch kranke </a:t>
            </a:r>
            <a:r>
              <a:rPr lang="de-DE" dirty="0" smtClean="0"/>
              <a:t>Studierende</a:t>
            </a:r>
          </a:p>
          <a:p>
            <a:pPr lvl="1"/>
            <a:r>
              <a:rPr lang="de-DE" dirty="0" smtClean="0"/>
              <a:t>Beratung und Netzwerke für psychisch kranke Studierende</a:t>
            </a:r>
          </a:p>
          <a:p>
            <a:pPr lvl="1"/>
            <a:r>
              <a:rPr lang="de-DE" dirty="0"/>
              <a:t>u</a:t>
            </a:r>
            <a:r>
              <a:rPr lang="de-DE" dirty="0" smtClean="0"/>
              <a:t>sw.....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8749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Internet-Online-Zulassungsverfahren für Studienbewerber</a:t>
            </a:r>
          </a:p>
          <a:p>
            <a:r>
              <a:rPr lang="de-DE" dirty="0" smtClean="0"/>
              <a:t>Elektronisches Sprechstundenmanagementsystem</a:t>
            </a:r>
          </a:p>
          <a:p>
            <a:r>
              <a:rPr lang="de-DE" dirty="0" smtClean="0"/>
              <a:t>Einrichtung neuer Behindertenparkplätze</a:t>
            </a:r>
          </a:p>
          <a:p>
            <a:pPr marL="0" indent="0">
              <a:buNone/>
            </a:pPr>
            <a:r>
              <a:rPr lang="de-DE" dirty="0" smtClean="0"/>
              <a:t>	und last but not least – </a:t>
            </a:r>
          </a:p>
          <a:p>
            <a:r>
              <a:rPr lang="de-DE" dirty="0" smtClean="0"/>
              <a:t>„Fertigstellung des Neubaus“</a:t>
            </a:r>
          </a:p>
          <a:p>
            <a:r>
              <a:rPr lang="de-DE" dirty="0" smtClean="0"/>
              <a:t>.............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484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(Noch nicht oder teilweise) Umgesetzte </a:t>
            </a:r>
            <a:r>
              <a:rPr lang="de-DE" dirty="0"/>
              <a:t>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u="sng" dirty="0" smtClean="0"/>
              <a:t>Langfristige Maßnahmen</a:t>
            </a:r>
          </a:p>
          <a:p>
            <a:r>
              <a:rPr lang="de-DE" dirty="0" smtClean="0"/>
              <a:t>Fortbildungsangebote für Lehrende bez. Barrierefreier Didaktik- Handreichung bzw. Leitfaden wurde erstellt</a:t>
            </a:r>
          </a:p>
          <a:p>
            <a:r>
              <a:rPr lang="de-DE" dirty="0" smtClean="0"/>
              <a:t>Einrichtung von Fach-, Assistenz- und EDV-</a:t>
            </a:r>
            <a:r>
              <a:rPr lang="de-DE" dirty="0" err="1" smtClean="0"/>
              <a:t>Tutoriaten</a:t>
            </a:r>
            <a:r>
              <a:rPr lang="de-DE" dirty="0" smtClean="0"/>
              <a:t> für behinderte/chronisch kranke Studierende</a:t>
            </a:r>
          </a:p>
          <a:p>
            <a:r>
              <a:rPr lang="de-DE" dirty="0" smtClean="0"/>
              <a:t>Kooperation mit </a:t>
            </a:r>
            <a:r>
              <a:rPr lang="de-DE" dirty="0" err="1" smtClean="0"/>
              <a:t>DoBuS</a:t>
            </a:r>
            <a:r>
              <a:rPr lang="de-DE" dirty="0" smtClean="0"/>
              <a:t> wegen Umsetzungsdiensten von Lehrmaterialien und anderer Angebote, z.B. Gebärdendolmetscher usw.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100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(Noch nicht oder teilweise) 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Umstellung aller Lehrveranstaltungen auf </a:t>
            </a:r>
            <a:r>
              <a:rPr lang="de-DE" dirty="0" err="1" smtClean="0"/>
              <a:t>blended</a:t>
            </a:r>
            <a:r>
              <a:rPr lang="de-DE" dirty="0" smtClean="0"/>
              <a:t> Learning – hier: </a:t>
            </a:r>
            <a:r>
              <a:rPr lang="de-DE" dirty="0" err="1" smtClean="0"/>
              <a:t>Moodle</a:t>
            </a:r>
            <a:r>
              <a:rPr lang="de-DE" dirty="0" smtClean="0"/>
              <a:t> bietet viele Möglichkeiten</a:t>
            </a:r>
          </a:p>
          <a:p>
            <a:r>
              <a:rPr lang="de-DE" dirty="0" smtClean="0"/>
              <a:t>Verwendung barrierefreier Formulare</a:t>
            </a:r>
          </a:p>
          <a:p>
            <a:r>
              <a:rPr lang="de-DE" dirty="0" smtClean="0"/>
              <a:t>Einrichtung eines Hilfsmittelpools zusammen mit anderen Hochschulen</a:t>
            </a:r>
          </a:p>
          <a:p>
            <a:r>
              <a:rPr lang="de-DE" dirty="0" smtClean="0"/>
              <a:t>Einrichtung von Schnupperstudientagen für Behinderte und chronisch Kranke Schüler/innen</a:t>
            </a:r>
          </a:p>
          <a:p>
            <a:r>
              <a:rPr lang="de-DE" dirty="0" smtClean="0"/>
              <a:t>Barrierefreie Exkursionen – hierzu Leitfaden erstellt</a:t>
            </a:r>
          </a:p>
          <a:p>
            <a:r>
              <a:rPr lang="de-DE" dirty="0" smtClean="0"/>
              <a:t>............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887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Noch nicht oder teilweise)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Umgesetzte </a:t>
            </a:r>
            <a:r>
              <a:rPr lang="de-DE" dirty="0"/>
              <a:t>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3600" dirty="0" smtClean="0"/>
              <a:t>.....hierzu später mehr zum Thema </a:t>
            </a:r>
          </a:p>
          <a:p>
            <a:pPr marL="0" indent="0">
              <a:buNone/>
            </a:pPr>
            <a:endParaRPr lang="de-DE" sz="3600" dirty="0" smtClean="0"/>
          </a:p>
          <a:p>
            <a:r>
              <a:rPr lang="de-DE" sz="3600" b="1" dirty="0" smtClean="0"/>
              <a:t>„Ausblicke und künftige Entwicklungen“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2075675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Samstag </a:t>
            </a:r>
            <a:r>
              <a:rPr lang="de-DE" sz="2400" b="1" dirty="0"/>
              <a:t>8. Juni 2013 – Inklusive Hochschule</a:t>
            </a:r>
            <a:endParaRPr lang="de-DE" sz="2400" dirty="0"/>
          </a:p>
          <a:p>
            <a:pPr marL="0" indent="0" algn="ctr">
              <a:buNone/>
            </a:pPr>
            <a:r>
              <a:rPr lang="de-DE" sz="2400" b="1" dirty="0"/>
              <a:t>Workshop-Phase 1 von 11.30 bis 13.30 Uhr</a:t>
            </a:r>
            <a:endParaRPr lang="de-DE" sz="2400" dirty="0"/>
          </a:p>
          <a:p>
            <a:pPr marL="0" indent="0" algn="ctr">
              <a:buNone/>
            </a:pPr>
            <a:r>
              <a:rPr lang="de-DE" b="1" dirty="0"/>
              <a:t> </a:t>
            </a:r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Barrierefreie </a:t>
            </a:r>
            <a:r>
              <a:rPr lang="de-DE" b="1" dirty="0"/>
              <a:t>Hochschule: </a:t>
            </a:r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Projekt </a:t>
            </a:r>
            <a:r>
              <a:rPr lang="de-DE" b="1" dirty="0"/>
              <a:t>„Auf dem Weg zu einer barrierefreien EFH RWL“ und „Barrierefreie EFH Nürnberg“</a:t>
            </a:r>
            <a:endParaRPr lang="de-DE" dirty="0"/>
          </a:p>
          <a:p>
            <a:pPr marL="0" indent="0" algn="ctr">
              <a:buNone/>
            </a:pPr>
            <a:endParaRPr lang="de-DE" sz="2400" b="1" dirty="0" smtClean="0"/>
          </a:p>
          <a:p>
            <a:pPr marL="0" indent="0" algn="ctr">
              <a:buNone/>
            </a:pPr>
            <a:r>
              <a:rPr lang="de-DE" sz="2800" b="1" dirty="0" smtClean="0"/>
              <a:t>Thomas </a:t>
            </a:r>
            <a:r>
              <a:rPr lang="de-DE" sz="2800" b="1" dirty="0"/>
              <a:t>Neu (M.A.), EFH RWL und Prof. Dr. Dieter Lotz</a:t>
            </a:r>
            <a:endParaRPr lang="de-DE" sz="2800" dirty="0"/>
          </a:p>
          <a:p>
            <a:endParaRPr lang="de-DE" dirty="0"/>
          </a:p>
        </p:txBody>
      </p:sp>
      <p:pic>
        <p:nvPicPr>
          <p:cNvPr id="4" name="Bild 3" descr="ttp://www.efh-bochum.de/brk/images/inklusion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438" y="322263"/>
            <a:ext cx="2543810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619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2322" y="197573"/>
            <a:ext cx="7772400" cy="1470025"/>
          </a:xfrm>
        </p:spPr>
        <p:txBody>
          <a:bodyPr/>
          <a:lstStyle/>
          <a:p>
            <a:r>
              <a:rPr lang="de-DE" dirty="0" smtClean="0"/>
              <a:t>Umgesetzte Maßnahmen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1663442"/>
            <a:ext cx="6400800" cy="4467369"/>
          </a:xfrm>
        </p:spPr>
        <p:txBody>
          <a:bodyPr>
            <a:normAutofit lnSpcReduction="10000"/>
          </a:bodyPr>
          <a:lstStyle/>
          <a:p>
            <a:pPr algn="l"/>
            <a:r>
              <a:rPr lang="de-DE" u="sng" dirty="0" smtClean="0">
                <a:solidFill>
                  <a:schemeClr val="tx1"/>
                </a:solidFill>
              </a:rPr>
              <a:t>ZUNÄCHST:</a:t>
            </a:r>
          </a:p>
          <a:p>
            <a:pPr marL="457200" indent="-457200" algn="l">
              <a:buFont typeface="Arial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Vorstellung des Projektergebnisses am 01.04.2009 </a:t>
            </a:r>
          </a:p>
          <a:p>
            <a:pPr marL="457200" indent="-457200" algn="l">
              <a:buFont typeface="Arial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Senat berät über Ergebnisse des Abschlussberichts am 06.10.2009</a:t>
            </a:r>
          </a:p>
          <a:p>
            <a:pPr marL="457200" indent="-457200" algn="l">
              <a:buFont typeface="Arial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Senat beauftragt Rektorat Schritte zur Umsetzung zu planen</a:t>
            </a:r>
          </a:p>
          <a:p>
            <a:pPr marL="457200" indent="-457200" algn="l">
              <a:buFont typeface="Arial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Stellungnahme des Rektorats zu den Empfehlungen am 14.12.2009</a:t>
            </a:r>
            <a:endParaRPr lang="de-DE" dirty="0">
              <a:solidFill>
                <a:schemeClr val="tx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0256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600" b="1" u="sng" dirty="0" smtClean="0"/>
              <a:t>Stellungnahme des Rektorates</a:t>
            </a:r>
          </a:p>
          <a:p>
            <a:endParaRPr lang="de-DE" dirty="0"/>
          </a:p>
          <a:p>
            <a:r>
              <a:rPr lang="de-DE" dirty="0" smtClean="0"/>
              <a:t>Sofortige Maßnahmen</a:t>
            </a:r>
          </a:p>
          <a:p>
            <a:endParaRPr lang="de-DE" dirty="0"/>
          </a:p>
          <a:p>
            <a:r>
              <a:rPr lang="de-DE" dirty="0" smtClean="0"/>
              <a:t>Mittelfristige Maßnahmen</a:t>
            </a:r>
          </a:p>
          <a:p>
            <a:endParaRPr lang="de-DE" dirty="0"/>
          </a:p>
          <a:p>
            <a:r>
              <a:rPr lang="de-DE" dirty="0" smtClean="0"/>
              <a:t>Langfristige Maßnahmen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78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u="sng" dirty="0" smtClean="0"/>
              <a:t>Sofortige Maßnahmen </a:t>
            </a:r>
          </a:p>
          <a:p>
            <a:r>
              <a:rPr lang="de-DE" dirty="0" smtClean="0"/>
              <a:t>Barrierefreier Raum mit PC und Internet für Sprechstunden der Lehrenden, da Dozententrakt </a:t>
            </a:r>
            <a:r>
              <a:rPr lang="de-DE" dirty="0"/>
              <a:t>nicht </a:t>
            </a:r>
            <a:r>
              <a:rPr lang="de-DE" dirty="0" smtClean="0"/>
              <a:t>barrierefrei (kein Aufzug)</a:t>
            </a:r>
          </a:p>
          <a:p>
            <a:r>
              <a:rPr lang="de-DE" dirty="0" smtClean="0"/>
              <a:t>Verteilung der DSW-Schrift „Didaktische Hinweise......“ an alle Lehrenden</a:t>
            </a:r>
          </a:p>
          <a:p>
            <a:r>
              <a:rPr lang="de-DE" dirty="0" smtClean="0"/>
              <a:t>Link auf Homepage zu AKAFÖ/SBZ für ratsuchende Studierende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7487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u="sng" dirty="0" smtClean="0"/>
              <a:t>Mittelfristige Maßnahmen</a:t>
            </a:r>
          </a:p>
          <a:p>
            <a:r>
              <a:rPr lang="de-DE" dirty="0" smtClean="0"/>
              <a:t>Regelmäßige Begehung des Gebäudes und Geländes der EFH</a:t>
            </a:r>
          </a:p>
          <a:p>
            <a:r>
              <a:rPr lang="de-DE" dirty="0" smtClean="0"/>
              <a:t>Regelmäßige Befragung der Studierenden</a:t>
            </a:r>
          </a:p>
          <a:p>
            <a:r>
              <a:rPr lang="de-DE" dirty="0" smtClean="0"/>
              <a:t>Regelmäßige Befragung der Lehrenden</a:t>
            </a:r>
          </a:p>
          <a:p>
            <a:r>
              <a:rPr lang="de-DE" dirty="0" smtClean="0"/>
              <a:t>Regelmäßige Befragung der Verwaltung, d.h. Bibliothek, EDV, Prüfungsamt, Studentensekretariat usw.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1229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/>
              <a:t>Mittelfristige Maßnahmen</a:t>
            </a:r>
          </a:p>
          <a:p>
            <a:r>
              <a:rPr lang="de-DE" dirty="0" smtClean="0"/>
              <a:t>Evaluation der AKAFÖ/SBZ Leistungen, ggf. weitere Kooperation mit </a:t>
            </a:r>
            <a:r>
              <a:rPr lang="de-DE" dirty="0" err="1" smtClean="0"/>
              <a:t>DoBuS</a:t>
            </a:r>
            <a:endParaRPr lang="de-DE" dirty="0" smtClean="0"/>
          </a:p>
          <a:p>
            <a:r>
              <a:rPr lang="de-DE" dirty="0" smtClean="0"/>
              <a:t>Evaluationsbeauftragte berücksichtigt Aspekte der Barrierefreiheit in Evaluationsfragebögen</a:t>
            </a:r>
          </a:p>
          <a:p>
            <a:r>
              <a:rPr lang="de-DE" dirty="0" smtClean="0"/>
              <a:t>Überprüfung der Modulhandbücher, Studien-, Prüfungs- und Zulassungsordnungen</a:t>
            </a:r>
          </a:p>
          <a:p>
            <a:r>
              <a:rPr lang="de-DE" dirty="0" smtClean="0"/>
              <a:t>D.h. .....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3584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Angebot angemessener Ersatzleistungen für Fehlzeiten</a:t>
            </a:r>
          </a:p>
          <a:p>
            <a:r>
              <a:rPr lang="de-DE" dirty="0" smtClean="0"/>
              <a:t>Erhöhung der Flexibilität der Studiengänge</a:t>
            </a:r>
          </a:p>
          <a:p>
            <a:r>
              <a:rPr lang="de-DE" dirty="0" smtClean="0"/>
              <a:t>Reduktion der Anzahl zu belegender Module</a:t>
            </a:r>
          </a:p>
          <a:p>
            <a:r>
              <a:rPr lang="de-DE" dirty="0" smtClean="0"/>
              <a:t>Anerkennung von Teilleistungen aus früheren Semestern</a:t>
            </a:r>
          </a:p>
          <a:p>
            <a:r>
              <a:rPr lang="de-DE" dirty="0" smtClean="0"/>
              <a:t>Ablegen von Prüfungen in späteren Semestern</a:t>
            </a:r>
          </a:p>
          <a:p>
            <a:r>
              <a:rPr lang="de-DE" dirty="0" smtClean="0"/>
              <a:t>Änderung der Prüfungsordnung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237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Umgesetzte 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Vernetzung mit anderen Behindertenbeauftragten an Bochumer Hochschulen bzw. Hochschulen NRW</a:t>
            </a:r>
          </a:p>
          <a:p>
            <a:r>
              <a:rPr lang="de-DE" dirty="0" smtClean="0"/>
              <a:t>Umfassende Beratung behinderter und chronisch kranker Studierender im Rahmen der allgemeinen Beratung </a:t>
            </a:r>
          </a:p>
          <a:p>
            <a:r>
              <a:rPr lang="de-DE" dirty="0" smtClean="0"/>
              <a:t>Netzwerke einbinden und Beratungssituation verbessern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199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526</Words>
  <Application>Microsoft Macintosh PowerPoint</Application>
  <PresentationFormat>Bildschirmpräsentation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Office-Design</vt:lpstr>
      <vt:lpstr>Internationale Fachkonferenz   zur Umsetzung der   VN-Behindertenrechts-  konvention   in der Praxis     Diakonie RWL und  Evangelische Fachhochschule  RWL, Bochum, 6.–8. Juni 2013  </vt:lpstr>
      <vt:lpstr>PowerPoint-Präsentation</vt:lpstr>
      <vt:lpstr>Umgesetzte Maßnahmen</vt:lpstr>
      <vt:lpstr>Umgesetzte Maßnahmen</vt:lpstr>
      <vt:lpstr>Umgesetzte Maßnahmen</vt:lpstr>
      <vt:lpstr>Umgesetzte Maßnahmen</vt:lpstr>
      <vt:lpstr>Umgesetzte Maßnahmen</vt:lpstr>
      <vt:lpstr>Umgesetzte Maßnahmen</vt:lpstr>
      <vt:lpstr>Umgesetzte Maßnahmen</vt:lpstr>
      <vt:lpstr>Umgesetzte Maßnahmen</vt:lpstr>
      <vt:lpstr>Umgesetzte Maßnahmen</vt:lpstr>
      <vt:lpstr>Umgesetzte Maßnahmen</vt:lpstr>
      <vt:lpstr>Umgesetzte Maßnahmen</vt:lpstr>
      <vt:lpstr>(Noch nicht oder teilweise) Umgesetzte Maßnahmen</vt:lpstr>
      <vt:lpstr>(Noch nicht oder teilweise) Umgesetzte Maßnahmen</vt:lpstr>
      <vt:lpstr>Noch nicht oder teilweise)  Umgesetzte Maßnahmen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Neu</dc:creator>
  <cp:lastModifiedBy>Thomas Neu</cp:lastModifiedBy>
  <cp:revision>22</cp:revision>
  <cp:lastPrinted>2013-06-08T00:19:57Z</cp:lastPrinted>
  <dcterms:created xsi:type="dcterms:W3CDTF">2013-06-07T22:29:26Z</dcterms:created>
  <dcterms:modified xsi:type="dcterms:W3CDTF">2013-06-08T00:25:29Z</dcterms:modified>
</cp:coreProperties>
</file>